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media/image1.jpeg" ContentType="image/jpeg"/>
  <Override PartName="/ppt/media/image3.png" ContentType="image/png"/>
  <Override PartName="/ppt/media/image2.jpeg" ContentType="image/jpeg"/>
  <Override PartName="/ppt/media/image8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7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dfe7c4"/>
            </a:gs>
          </a:gsLst>
          <a:path path="circle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228600"/>
            <a:ext cx="2850840" cy="6638040"/>
            <a:chOff x="0" y="228600"/>
            <a:chExt cx="2850840" cy="6638040"/>
          </a:xfrm>
        </p:grpSpPr>
        <p:sp>
          <p:nvSpPr>
            <p:cNvPr id="1" name="CustomShape 2"/>
            <p:cNvSpPr/>
            <p:nvPr/>
          </p:nvSpPr>
          <p:spPr>
            <a:xfrm>
              <a:off x="0" y="2575080"/>
              <a:ext cx="100080" cy="62532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128520" y="3156480"/>
              <a:ext cx="645840" cy="232164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807120" y="5447160"/>
              <a:ext cx="608760" cy="141948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959760" y="6503760"/>
              <a:ext cx="170640" cy="36288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100800" y="3201120"/>
              <a:ext cx="821160" cy="332784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22320" y="228600"/>
              <a:ext cx="105480" cy="292716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78120" y="2944080"/>
              <a:ext cx="77400" cy="493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769680" y="5478840"/>
              <a:ext cx="189360" cy="102420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775440" y="1398960"/>
              <a:ext cx="2075400" cy="404748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" name="CustomShape 11"/>
            <p:cNvSpPr/>
            <p:nvPr/>
          </p:nvSpPr>
          <p:spPr>
            <a:xfrm>
              <a:off x="922680" y="6530040"/>
              <a:ext cx="161280" cy="33660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" name="CustomShape 12"/>
            <p:cNvSpPr/>
            <p:nvPr/>
          </p:nvSpPr>
          <p:spPr>
            <a:xfrm>
              <a:off x="769680" y="5359320"/>
              <a:ext cx="36720" cy="22104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" name="CustomShape 13"/>
            <p:cNvSpPr/>
            <p:nvPr/>
          </p:nvSpPr>
          <p:spPr>
            <a:xfrm>
              <a:off x="849960" y="6244560"/>
              <a:ext cx="237960" cy="62172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" name="Group 14"/>
          <p:cNvGrpSpPr/>
          <p:nvPr/>
        </p:nvGrpSpPr>
        <p:grpSpPr>
          <a:xfrm>
            <a:off x="27360" y="-720"/>
            <a:ext cx="2355840" cy="6853320"/>
            <a:chOff x="27360" y="-720"/>
            <a:chExt cx="2355840" cy="6853320"/>
          </a:xfrm>
        </p:grpSpPr>
        <p:sp>
          <p:nvSpPr>
            <p:cNvPr id="14" name="CustomShape 15"/>
            <p:cNvSpPr/>
            <p:nvPr/>
          </p:nvSpPr>
          <p:spPr>
            <a:xfrm>
              <a:off x="27360" y="-720"/>
              <a:ext cx="493560" cy="440028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550440" y="4316400"/>
              <a:ext cx="422640" cy="158004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1006200" y="5862600"/>
              <a:ext cx="430200" cy="99000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521640" y="4364280"/>
              <a:ext cx="551160" cy="223524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468000" y="1289160"/>
              <a:ext cx="173520" cy="302652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" name="CustomShape 20"/>
            <p:cNvSpPr/>
            <p:nvPr/>
          </p:nvSpPr>
          <p:spPr>
            <a:xfrm>
              <a:off x="1111680" y="6571440"/>
              <a:ext cx="133560" cy="28080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" name="CustomShape 21"/>
            <p:cNvSpPr/>
            <p:nvPr/>
          </p:nvSpPr>
          <p:spPr>
            <a:xfrm>
              <a:off x="502560" y="4107600"/>
              <a:ext cx="81720" cy="51084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" name="CustomShape 22"/>
            <p:cNvSpPr/>
            <p:nvPr/>
          </p:nvSpPr>
          <p:spPr>
            <a:xfrm>
              <a:off x="973800" y="3145680"/>
              <a:ext cx="1409400" cy="271620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" name="CustomShape 23"/>
            <p:cNvSpPr/>
            <p:nvPr/>
          </p:nvSpPr>
          <p:spPr>
            <a:xfrm>
              <a:off x="1073520" y="6600240"/>
              <a:ext cx="119880" cy="25236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" name="CustomShape 24"/>
            <p:cNvSpPr/>
            <p:nvPr/>
          </p:nvSpPr>
          <p:spPr>
            <a:xfrm>
              <a:off x="973800" y="5897160"/>
              <a:ext cx="137160" cy="67356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" name="CustomShape 25"/>
            <p:cNvSpPr/>
            <p:nvPr/>
          </p:nvSpPr>
          <p:spPr>
            <a:xfrm>
              <a:off x="973800" y="5772600"/>
              <a:ext cx="37440" cy="22716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" name="CustomShape 26"/>
            <p:cNvSpPr/>
            <p:nvPr/>
          </p:nvSpPr>
          <p:spPr>
            <a:xfrm>
              <a:off x="1006200" y="6322680"/>
              <a:ext cx="209880" cy="52992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6" name="CustomShape 27"/>
          <p:cNvSpPr/>
          <p:nvPr/>
        </p:nvSpPr>
        <p:spPr>
          <a:xfrm>
            <a:off x="0" y="0"/>
            <a:ext cx="182160" cy="685728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56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7" name="CustomShape 28"/>
          <p:cNvSpPr/>
          <p:nvPr/>
        </p:nvSpPr>
        <p:spPr>
          <a:xfrm flipV="1">
            <a:off x="-3600" y="712800"/>
            <a:ext cx="1587960" cy="50652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" name="PlaceHolder 2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dfe7c4"/>
            </a:gs>
          </a:gsLst>
          <a:path path="circle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1"/>
          <p:cNvGrpSpPr/>
          <p:nvPr/>
        </p:nvGrpSpPr>
        <p:grpSpPr>
          <a:xfrm>
            <a:off x="0" y="228600"/>
            <a:ext cx="2850840" cy="6638040"/>
            <a:chOff x="0" y="228600"/>
            <a:chExt cx="2850840" cy="6638040"/>
          </a:xfrm>
        </p:grpSpPr>
        <p:sp>
          <p:nvSpPr>
            <p:cNvPr id="67" name="CustomShape 2"/>
            <p:cNvSpPr/>
            <p:nvPr/>
          </p:nvSpPr>
          <p:spPr>
            <a:xfrm>
              <a:off x="0" y="2575080"/>
              <a:ext cx="100080" cy="62532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CustomShape 3"/>
            <p:cNvSpPr/>
            <p:nvPr/>
          </p:nvSpPr>
          <p:spPr>
            <a:xfrm>
              <a:off x="128520" y="3156480"/>
              <a:ext cx="645840" cy="232164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CustomShape 4"/>
            <p:cNvSpPr/>
            <p:nvPr/>
          </p:nvSpPr>
          <p:spPr>
            <a:xfrm>
              <a:off x="807120" y="5447160"/>
              <a:ext cx="608760" cy="141948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CustomShape 5"/>
            <p:cNvSpPr/>
            <p:nvPr/>
          </p:nvSpPr>
          <p:spPr>
            <a:xfrm>
              <a:off x="959760" y="6503760"/>
              <a:ext cx="170640" cy="36288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CustomShape 6"/>
            <p:cNvSpPr/>
            <p:nvPr/>
          </p:nvSpPr>
          <p:spPr>
            <a:xfrm>
              <a:off x="100800" y="3201120"/>
              <a:ext cx="821160" cy="332784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CustomShape 7"/>
            <p:cNvSpPr/>
            <p:nvPr/>
          </p:nvSpPr>
          <p:spPr>
            <a:xfrm>
              <a:off x="22320" y="228600"/>
              <a:ext cx="105480" cy="292716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CustomShape 8"/>
            <p:cNvSpPr/>
            <p:nvPr/>
          </p:nvSpPr>
          <p:spPr>
            <a:xfrm>
              <a:off x="78120" y="2944080"/>
              <a:ext cx="77400" cy="493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CustomShape 9"/>
            <p:cNvSpPr/>
            <p:nvPr/>
          </p:nvSpPr>
          <p:spPr>
            <a:xfrm>
              <a:off x="769680" y="5478840"/>
              <a:ext cx="189360" cy="102420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CustomShape 10"/>
            <p:cNvSpPr/>
            <p:nvPr/>
          </p:nvSpPr>
          <p:spPr>
            <a:xfrm>
              <a:off x="775440" y="1398960"/>
              <a:ext cx="2075400" cy="404748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CustomShape 11"/>
            <p:cNvSpPr/>
            <p:nvPr/>
          </p:nvSpPr>
          <p:spPr>
            <a:xfrm>
              <a:off x="922680" y="6530040"/>
              <a:ext cx="161280" cy="33660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CustomShape 12"/>
            <p:cNvSpPr/>
            <p:nvPr/>
          </p:nvSpPr>
          <p:spPr>
            <a:xfrm>
              <a:off x="769680" y="5359320"/>
              <a:ext cx="36720" cy="22104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CustomShape 13"/>
            <p:cNvSpPr/>
            <p:nvPr/>
          </p:nvSpPr>
          <p:spPr>
            <a:xfrm>
              <a:off x="849960" y="6244560"/>
              <a:ext cx="237960" cy="62172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9" name="Group 14"/>
          <p:cNvGrpSpPr/>
          <p:nvPr/>
        </p:nvGrpSpPr>
        <p:grpSpPr>
          <a:xfrm>
            <a:off x="27360" y="-720"/>
            <a:ext cx="2355840" cy="6853320"/>
            <a:chOff x="27360" y="-720"/>
            <a:chExt cx="2355840" cy="6853320"/>
          </a:xfrm>
        </p:grpSpPr>
        <p:sp>
          <p:nvSpPr>
            <p:cNvPr id="80" name="CustomShape 15"/>
            <p:cNvSpPr/>
            <p:nvPr/>
          </p:nvSpPr>
          <p:spPr>
            <a:xfrm>
              <a:off x="27360" y="-720"/>
              <a:ext cx="493560" cy="440028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CustomShape 16"/>
            <p:cNvSpPr/>
            <p:nvPr/>
          </p:nvSpPr>
          <p:spPr>
            <a:xfrm>
              <a:off x="550440" y="4316400"/>
              <a:ext cx="422640" cy="158004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" name="CustomShape 17"/>
            <p:cNvSpPr/>
            <p:nvPr/>
          </p:nvSpPr>
          <p:spPr>
            <a:xfrm>
              <a:off x="1006200" y="5862600"/>
              <a:ext cx="430200" cy="99000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" name="CustomShape 18"/>
            <p:cNvSpPr/>
            <p:nvPr/>
          </p:nvSpPr>
          <p:spPr>
            <a:xfrm>
              <a:off x="521640" y="4364280"/>
              <a:ext cx="551160" cy="223524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" name="CustomShape 19"/>
            <p:cNvSpPr/>
            <p:nvPr/>
          </p:nvSpPr>
          <p:spPr>
            <a:xfrm>
              <a:off x="468000" y="1289160"/>
              <a:ext cx="173520" cy="302652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" name="CustomShape 20"/>
            <p:cNvSpPr/>
            <p:nvPr/>
          </p:nvSpPr>
          <p:spPr>
            <a:xfrm>
              <a:off x="1111680" y="6571440"/>
              <a:ext cx="133560" cy="28080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21"/>
            <p:cNvSpPr/>
            <p:nvPr/>
          </p:nvSpPr>
          <p:spPr>
            <a:xfrm>
              <a:off x="502560" y="4107600"/>
              <a:ext cx="81720" cy="51084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CustomShape 22"/>
            <p:cNvSpPr/>
            <p:nvPr/>
          </p:nvSpPr>
          <p:spPr>
            <a:xfrm>
              <a:off x="973800" y="3145680"/>
              <a:ext cx="1409400" cy="271620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CustomShape 23"/>
            <p:cNvSpPr/>
            <p:nvPr/>
          </p:nvSpPr>
          <p:spPr>
            <a:xfrm>
              <a:off x="1073520" y="6600240"/>
              <a:ext cx="119880" cy="25236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CustomShape 24"/>
            <p:cNvSpPr/>
            <p:nvPr/>
          </p:nvSpPr>
          <p:spPr>
            <a:xfrm>
              <a:off x="973800" y="5897160"/>
              <a:ext cx="137160" cy="67356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" name="CustomShape 25"/>
            <p:cNvSpPr/>
            <p:nvPr/>
          </p:nvSpPr>
          <p:spPr>
            <a:xfrm>
              <a:off x="973800" y="5772600"/>
              <a:ext cx="37440" cy="22716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CustomShape 26"/>
            <p:cNvSpPr/>
            <p:nvPr/>
          </p:nvSpPr>
          <p:spPr>
            <a:xfrm>
              <a:off x="1006200" y="6322680"/>
              <a:ext cx="209880" cy="52992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2" name="CustomShape 27"/>
          <p:cNvSpPr/>
          <p:nvPr/>
        </p:nvSpPr>
        <p:spPr>
          <a:xfrm>
            <a:off x="0" y="0"/>
            <a:ext cx="182160" cy="685728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56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3" name="CustomShape 28"/>
          <p:cNvSpPr/>
          <p:nvPr/>
        </p:nvSpPr>
        <p:spPr>
          <a:xfrm flipV="1">
            <a:off x="-3600" y="712800"/>
            <a:ext cx="1587960" cy="50652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PlaceHolder 2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fff"/>
            </a:gs>
            <a:gs pos="100000">
              <a:srgbClr val="dfe7c4"/>
            </a:gs>
          </a:gsLst>
          <a:path path="circle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roup 1"/>
          <p:cNvGrpSpPr/>
          <p:nvPr/>
        </p:nvGrpSpPr>
        <p:grpSpPr>
          <a:xfrm>
            <a:off x="0" y="228600"/>
            <a:ext cx="2850840" cy="6638040"/>
            <a:chOff x="0" y="228600"/>
            <a:chExt cx="2850840" cy="6638040"/>
          </a:xfrm>
        </p:grpSpPr>
        <p:sp>
          <p:nvSpPr>
            <p:cNvPr id="133" name="CustomShape 2"/>
            <p:cNvSpPr/>
            <p:nvPr/>
          </p:nvSpPr>
          <p:spPr>
            <a:xfrm>
              <a:off x="0" y="2575080"/>
              <a:ext cx="100080" cy="62532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" name="CustomShape 3"/>
            <p:cNvSpPr/>
            <p:nvPr/>
          </p:nvSpPr>
          <p:spPr>
            <a:xfrm>
              <a:off x="128520" y="3156480"/>
              <a:ext cx="645840" cy="232164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" name="CustomShape 4"/>
            <p:cNvSpPr/>
            <p:nvPr/>
          </p:nvSpPr>
          <p:spPr>
            <a:xfrm>
              <a:off x="807120" y="5447160"/>
              <a:ext cx="608760" cy="141948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" name="CustomShape 5"/>
            <p:cNvSpPr/>
            <p:nvPr/>
          </p:nvSpPr>
          <p:spPr>
            <a:xfrm>
              <a:off x="959760" y="6503760"/>
              <a:ext cx="170640" cy="36288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" name="CustomShape 6"/>
            <p:cNvSpPr/>
            <p:nvPr/>
          </p:nvSpPr>
          <p:spPr>
            <a:xfrm>
              <a:off x="100800" y="3201120"/>
              <a:ext cx="821160" cy="332784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" name="CustomShape 7"/>
            <p:cNvSpPr/>
            <p:nvPr/>
          </p:nvSpPr>
          <p:spPr>
            <a:xfrm>
              <a:off x="22320" y="228600"/>
              <a:ext cx="105480" cy="292716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9" name="CustomShape 8"/>
            <p:cNvSpPr/>
            <p:nvPr/>
          </p:nvSpPr>
          <p:spPr>
            <a:xfrm>
              <a:off x="78120" y="2944080"/>
              <a:ext cx="77400" cy="493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0" name="CustomShape 9"/>
            <p:cNvSpPr/>
            <p:nvPr/>
          </p:nvSpPr>
          <p:spPr>
            <a:xfrm>
              <a:off x="769680" y="5478840"/>
              <a:ext cx="189360" cy="102420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1" name="CustomShape 10"/>
            <p:cNvSpPr/>
            <p:nvPr/>
          </p:nvSpPr>
          <p:spPr>
            <a:xfrm>
              <a:off x="775440" y="1398960"/>
              <a:ext cx="2075400" cy="404748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" name="CustomShape 11"/>
            <p:cNvSpPr/>
            <p:nvPr/>
          </p:nvSpPr>
          <p:spPr>
            <a:xfrm>
              <a:off x="922680" y="6530040"/>
              <a:ext cx="161280" cy="33660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" name="CustomShape 12"/>
            <p:cNvSpPr/>
            <p:nvPr/>
          </p:nvSpPr>
          <p:spPr>
            <a:xfrm>
              <a:off x="769680" y="5359320"/>
              <a:ext cx="36720" cy="22104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" name="CustomShape 13"/>
            <p:cNvSpPr/>
            <p:nvPr/>
          </p:nvSpPr>
          <p:spPr>
            <a:xfrm>
              <a:off x="849960" y="6244560"/>
              <a:ext cx="237960" cy="62172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45" name="Group 14"/>
          <p:cNvGrpSpPr/>
          <p:nvPr/>
        </p:nvGrpSpPr>
        <p:grpSpPr>
          <a:xfrm>
            <a:off x="27360" y="-720"/>
            <a:ext cx="2355840" cy="6853320"/>
            <a:chOff x="27360" y="-720"/>
            <a:chExt cx="2355840" cy="6853320"/>
          </a:xfrm>
        </p:grpSpPr>
        <p:sp>
          <p:nvSpPr>
            <p:cNvPr id="146" name="CustomShape 15"/>
            <p:cNvSpPr/>
            <p:nvPr/>
          </p:nvSpPr>
          <p:spPr>
            <a:xfrm>
              <a:off x="27360" y="-720"/>
              <a:ext cx="493560" cy="440028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" name="CustomShape 16"/>
            <p:cNvSpPr/>
            <p:nvPr/>
          </p:nvSpPr>
          <p:spPr>
            <a:xfrm>
              <a:off x="550440" y="4316400"/>
              <a:ext cx="422640" cy="158004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" name="CustomShape 17"/>
            <p:cNvSpPr/>
            <p:nvPr/>
          </p:nvSpPr>
          <p:spPr>
            <a:xfrm>
              <a:off x="1006200" y="5862600"/>
              <a:ext cx="430200" cy="99000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" name="CustomShape 18"/>
            <p:cNvSpPr/>
            <p:nvPr/>
          </p:nvSpPr>
          <p:spPr>
            <a:xfrm>
              <a:off x="521640" y="4364280"/>
              <a:ext cx="551160" cy="223524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" name="CustomShape 19"/>
            <p:cNvSpPr/>
            <p:nvPr/>
          </p:nvSpPr>
          <p:spPr>
            <a:xfrm>
              <a:off x="468000" y="1289160"/>
              <a:ext cx="173520" cy="302652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" name="CustomShape 20"/>
            <p:cNvSpPr/>
            <p:nvPr/>
          </p:nvSpPr>
          <p:spPr>
            <a:xfrm>
              <a:off x="1111680" y="6571440"/>
              <a:ext cx="133560" cy="28080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" name="CustomShape 21"/>
            <p:cNvSpPr/>
            <p:nvPr/>
          </p:nvSpPr>
          <p:spPr>
            <a:xfrm>
              <a:off x="502560" y="4107600"/>
              <a:ext cx="81720" cy="51084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" name="CustomShape 22"/>
            <p:cNvSpPr/>
            <p:nvPr/>
          </p:nvSpPr>
          <p:spPr>
            <a:xfrm>
              <a:off x="973800" y="3145680"/>
              <a:ext cx="1409400" cy="271620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" name="CustomShape 23"/>
            <p:cNvSpPr/>
            <p:nvPr/>
          </p:nvSpPr>
          <p:spPr>
            <a:xfrm>
              <a:off x="1073520" y="6600240"/>
              <a:ext cx="119880" cy="25236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" name="CustomShape 24"/>
            <p:cNvSpPr/>
            <p:nvPr/>
          </p:nvSpPr>
          <p:spPr>
            <a:xfrm>
              <a:off x="973800" y="5897160"/>
              <a:ext cx="137160" cy="67356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CustomShape 25"/>
            <p:cNvSpPr/>
            <p:nvPr/>
          </p:nvSpPr>
          <p:spPr>
            <a:xfrm>
              <a:off x="973800" y="5772600"/>
              <a:ext cx="37440" cy="22716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CustomShape 26"/>
            <p:cNvSpPr/>
            <p:nvPr/>
          </p:nvSpPr>
          <p:spPr>
            <a:xfrm>
              <a:off x="1006200" y="6322680"/>
              <a:ext cx="209880" cy="52992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8" name="CustomShape 27"/>
          <p:cNvSpPr/>
          <p:nvPr/>
        </p:nvSpPr>
        <p:spPr>
          <a:xfrm>
            <a:off x="0" y="0"/>
            <a:ext cx="182160" cy="685728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56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9" name="CustomShape 28"/>
          <p:cNvSpPr/>
          <p:nvPr/>
        </p:nvSpPr>
        <p:spPr>
          <a:xfrm flipV="1">
            <a:off x="-3600" y="712800"/>
            <a:ext cx="1587960" cy="50652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PlaceHolder 2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61" name="PlaceHolder 3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1945440" y="0"/>
            <a:ext cx="8911080" cy="191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9600" spc="-1" strike="noStrike">
                <a:solidFill>
                  <a:srgbClr val="002060"/>
                </a:solidFill>
                <a:latin typeface="Century Gothic"/>
              </a:rPr>
              <a:t>WELCOME</a:t>
            </a:r>
            <a:endParaRPr b="0" lang="en-US" sz="9600" spc="-1" strike="noStrike">
              <a:latin typeface="Arial"/>
            </a:endParaRPr>
          </a:p>
        </p:txBody>
      </p:sp>
      <p:pic>
        <p:nvPicPr>
          <p:cNvPr id="199" name="Picture 2" descr=""/>
          <p:cNvPicPr/>
          <p:nvPr/>
        </p:nvPicPr>
        <p:blipFill>
          <a:blip r:embed="rId1"/>
          <a:stretch/>
        </p:blipFill>
        <p:spPr>
          <a:xfrm rot="21587400">
            <a:off x="1926000" y="1557360"/>
            <a:ext cx="10247040" cy="5281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Picture 2" descr=""/>
          <p:cNvPicPr/>
          <p:nvPr/>
        </p:nvPicPr>
        <p:blipFill>
          <a:blip r:embed="rId1"/>
          <a:stretch/>
        </p:blipFill>
        <p:spPr>
          <a:xfrm>
            <a:off x="0" y="1800"/>
            <a:ext cx="12191400" cy="6854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2593080" y="624240"/>
            <a:ext cx="8911080" cy="128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7" name="Picture 2" descr=""/>
          <p:cNvPicPr/>
          <p:nvPr/>
        </p:nvPicPr>
        <p:blipFill>
          <a:blip r:embed="rId1"/>
          <a:stretch/>
        </p:blipFill>
        <p:spPr>
          <a:xfrm>
            <a:off x="0" y="1800"/>
            <a:ext cx="12191400" cy="6855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2593080" y="114480"/>
            <a:ext cx="8911080" cy="128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1" lang="en-GB" sz="6000" spc="-1" strike="noStrike">
                <a:solidFill>
                  <a:srgbClr val="495526"/>
                </a:solidFill>
                <a:latin typeface="Century Gothic"/>
              </a:rPr>
              <a:t>WHO USES PYTHON?</a:t>
            </a:r>
            <a:endParaRPr b="0" lang="en-US" sz="6000" spc="-1" strike="noStrike">
              <a:latin typeface="Arial"/>
            </a:endParaRPr>
          </a:p>
        </p:txBody>
      </p:sp>
      <p:pic>
        <p:nvPicPr>
          <p:cNvPr id="219" name="Picture 2" descr=""/>
          <p:cNvPicPr/>
          <p:nvPr/>
        </p:nvPicPr>
        <p:blipFill>
          <a:blip r:embed="rId1"/>
          <a:stretch/>
        </p:blipFill>
        <p:spPr>
          <a:xfrm>
            <a:off x="190440" y="1525320"/>
            <a:ext cx="12000960" cy="5331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2772360" y="232200"/>
            <a:ext cx="795312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6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APPLICATIONS</a:t>
            </a:r>
            <a:endParaRPr b="0" lang="en-US" sz="6000" spc="-1" strike="noStrike">
              <a:latin typeface="Arial"/>
            </a:endParaRPr>
          </a:p>
        </p:txBody>
      </p:sp>
      <p:pic>
        <p:nvPicPr>
          <p:cNvPr id="221" name="Picture 2" descr=""/>
          <p:cNvPicPr/>
          <p:nvPr/>
        </p:nvPicPr>
        <p:blipFill>
          <a:blip r:embed="rId1"/>
          <a:stretch/>
        </p:blipFill>
        <p:spPr>
          <a:xfrm>
            <a:off x="145080" y="1480320"/>
            <a:ext cx="12045960" cy="5376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icture 1" descr=""/>
          <p:cNvPicPr/>
          <p:nvPr/>
        </p:nvPicPr>
        <p:blipFill>
          <a:blip r:embed="rId1"/>
          <a:stretch/>
        </p:blipFill>
        <p:spPr>
          <a:xfrm>
            <a:off x="1908360" y="1590840"/>
            <a:ext cx="10282680" cy="5253480"/>
          </a:xfrm>
          <a:prstGeom prst="rect">
            <a:avLst/>
          </a:prstGeom>
          <a:ln>
            <a:noFill/>
          </a:ln>
        </p:spPr>
      </p:pic>
      <p:sp>
        <p:nvSpPr>
          <p:cNvPr id="224" name="CustomShape 1"/>
          <p:cNvSpPr/>
          <p:nvPr/>
        </p:nvSpPr>
        <p:spPr>
          <a:xfrm>
            <a:off x="2180520" y="267120"/>
            <a:ext cx="9776160" cy="130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4000" spc="-1" strike="noStrike">
                <a:solidFill>
                  <a:srgbClr val="7c240c"/>
                </a:solidFill>
                <a:latin typeface="Arial Black"/>
                <a:ea typeface="DejaVu Sans"/>
              </a:rPr>
              <a:t>ARTIFICIAL INTELLIGENCE AND MACHINE LEARNING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Picture 1" descr=""/>
          <p:cNvPicPr/>
          <p:nvPr/>
        </p:nvPicPr>
        <p:blipFill>
          <a:blip r:embed="rId1"/>
          <a:stretch/>
        </p:blipFill>
        <p:spPr>
          <a:xfrm>
            <a:off x="2647800" y="1504800"/>
            <a:ext cx="9543240" cy="5352480"/>
          </a:xfrm>
          <a:prstGeom prst="rect">
            <a:avLst/>
          </a:prstGeom>
          <a:ln>
            <a:noFill/>
          </a:ln>
        </p:spPr>
      </p:pic>
      <p:sp>
        <p:nvSpPr>
          <p:cNvPr id="226" name="CustomShape 1"/>
          <p:cNvSpPr/>
          <p:nvPr/>
        </p:nvSpPr>
        <p:spPr>
          <a:xfrm>
            <a:off x="1886040" y="399960"/>
            <a:ext cx="9867240" cy="109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6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AUTOMATION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Picture 1" descr=""/>
          <p:cNvPicPr/>
          <p:nvPr/>
        </p:nvPicPr>
        <p:blipFill>
          <a:blip r:embed="rId1"/>
          <a:stretch/>
        </p:blipFill>
        <p:spPr>
          <a:xfrm>
            <a:off x="2088720" y="1735560"/>
            <a:ext cx="10057680" cy="5107680"/>
          </a:xfrm>
          <a:prstGeom prst="rect">
            <a:avLst/>
          </a:prstGeom>
          <a:ln>
            <a:noFill/>
          </a:ln>
        </p:spPr>
      </p:pic>
      <p:sp>
        <p:nvSpPr>
          <p:cNvPr id="228" name="CustomShape 1"/>
          <p:cNvSpPr/>
          <p:nvPr/>
        </p:nvSpPr>
        <p:spPr>
          <a:xfrm>
            <a:off x="2423880" y="0"/>
            <a:ext cx="6385680" cy="173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5400" spc="-1" strike="noStrike">
                <a:solidFill>
                  <a:srgbClr val="000000"/>
                </a:solidFill>
                <a:latin typeface="Century Gothic"/>
                <a:ea typeface="DejaVu Sans"/>
              </a:rPr>
              <a:t>REPETITIVE TASKS</a:t>
            </a:r>
            <a:endParaRPr b="0" lang="en-US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Picture 1" descr=""/>
          <p:cNvPicPr/>
          <p:nvPr/>
        </p:nvPicPr>
        <p:blipFill>
          <a:blip r:embed="rId1"/>
          <a:stretch/>
        </p:blipFill>
        <p:spPr>
          <a:xfrm>
            <a:off x="1589760" y="0"/>
            <a:ext cx="10395360" cy="6857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US" sz="6000" spc="-1" strike="noStrike" u="sng">
                <a:uFillTx/>
                <a:latin typeface="Arial"/>
              </a:rPr>
              <a:t>CREATOR</a:t>
            </a:r>
            <a:endParaRPr b="1" lang="en-US" sz="6000" spc="-1" strike="noStrike" u="sng">
              <a:uFillTx/>
              <a:latin typeface="Arial"/>
            </a:endParaRPr>
          </a:p>
        </p:txBody>
      </p:sp>
      <p:sp>
        <p:nvSpPr>
          <p:cNvPr id="201" name="TextShape 2"/>
          <p:cNvSpPr txBox="1"/>
          <p:nvPr/>
        </p:nvSpPr>
        <p:spPr>
          <a:xfrm>
            <a:off x="609480" y="2377440"/>
            <a:ext cx="5354280" cy="3204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4000" spc="-1" strike="noStrike">
                <a:latin typeface="Arial"/>
              </a:rPr>
              <a:t>Guido van Rossum.</a:t>
            </a:r>
            <a:endParaRPr b="1" lang="en-US" sz="4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4000" spc="-1" strike="noStrike">
                <a:latin typeface="Arial"/>
              </a:rPr>
              <a:t>Dutch programmer.</a:t>
            </a:r>
            <a:endParaRPr b="1" lang="en-US" sz="4000" spc="-1" strike="noStrike">
              <a:latin typeface="Arial"/>
            </a:endParaRPr>
          </a:p>
        </p:txBody>
      </p:sp>
      <p:pic>
        <p:nvPicPr>
          <p:cNvPr id="202" name="" descr=""/>
          <p:cNvPicPr/>
          <p:nvPr/>
        </p:nvPicPr>
        <p:blipFill>
          <a:blip r:embed="rId1"/>
          <a:stretch/>
        </p:blipFill>
        <p:spPr>
          <a:xfrm>
            <a:off x="7223760" y="1604520"/>
            <a:ext cx="3291840" cy="4064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US" sz="7200" spc="-1" strike="noStrike" u="sng">
                <a:uFillTx/>
                <a:latin typeface="Arial"/>
              </a:rPr>
              <a:t>Monty Python</a:t>
            </a:r>
            <a:endParaRPr b="1" lang="en-US" sz="7200" spc="-1" strike="noStrike" u="sng">
              <a:uFillTx/>
              <a:latin typeface="Arial"/>
            </a:endParaRPr>
          </a:p>
        </p:txBody>
      </p:sp>
      <p:sp>
        <p:nvSpPr>
          <p:cNvPr id="204" name="TextShape 2"/>
          <p:cNvSpPr txBox="1"/>
          <p:nvPr/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4800" spc="-1" strike="noStrike">
                <a:latin typeface="Arial"/>
              </a:rPr>
              <a:t>British comedy group.</a:t>
            </a:r>
            <a:endParaRPr b="1" lang="en-US" sz="4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4800" spc="-1" strike="noStrike">
                <a:latin typeface="Arial"/>
              </a:rPr>
              <a:t>Python is derived from this.</a:t>
            </a:r>
            <a:endParaRPr b="1" lang="en-US" sz="4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4800" spc="-1" strike="noStrike">
                <a:latin typeface="Arial"/>
              </a:rPr>
              <a:t>spam and eggs.</a:t>
            </a:r>
            <a:endParaRPr b="1" lang="en-US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 txBox="1"/>
          <p:nvPr/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US" sz="5400" spc="-1" strike="noStrike" u="sng">
                <a:uFillTx/>
                <a:latin typeface="Arial"/>
              </a:rPr>
              <a:t>Python versions</a:t>
            </a:r>
            <a:endParaRPr b="1" lang="en-US" sz="5400" spc="-1" strike="noStrike" u="sng">
              <a:uFillTx/>
              <a:latin typeface="Arial"/>
            </a:endParaRPr>
          </a:p>
        </p:txBody>
      </p:sp>
      <p:sp>
        <p:nvSpPr>
          <p:cNvPr id="206" name="TextShape 2"/>
          <p:cNvSpPr txBox="1"/>
          <p:nvPr/>
        </p:nvSpPr>
        <p:spPr>
          <a:xfrm>
            <a:off x="609480" y="169200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4800" spc="-1" strike="noStrike">
                <a:latin typeface="Arial"/>
              </a:rPr>
              <a:t>Python 1.0 →1994</a:t>
            </a:r>
            <a:endParaRPr b="1" lang="en-US" sz="4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4800" spc="-1" strike="noStrike">
                <a:latin typeface="Arial"/>
              </a:rPr>
              <a:t>Python 2.0 → 2000</a:t>
            </a:r>
            <a:endParaRPr b="1" lang="en-US" sz="4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4800" spc="-1" strike="noStrike">
                <a:latin typeface="Arial"/>
              </a:rPr>
              <a:t>Python 3.0 → 2008</a:t>
            </a:r>
            <a:endParaRPr b="1" lang="en-US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2815920" y="2801160"/>
            <a:ext cx="8011080" cy="228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7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WHAT IS PYTHON?</a:t>
            </a:r>
            <a:endParaRPr b="0" lang="en-US" sz="7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2589120" y="2133720"/>
            <a:ext cx="8914680" cy="377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b="0" lang="en-GB" sz="1800" spc="-1" strike="noStrike">
                <a:solidFill>
                  <a:srgbClr val="404040"/>
                </a:solidFill>
                <a:latin typeface="Century Gothic"/>
              </a:rPr>
              <a:t>SIMPLE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09" name="Picture 3" descr=""/>
          <p:cNvPicPr/>
          <p:nvPr/>
        </p:nvPicPr>
        <p:blipFill>
          <a:blip r:embed="rId1"/>
          <a:stretch/>
        </p:blipFill>
        <p:spPr>
          <a:xfrm>
            <a:off x="0" y="20520"/>
            <a:ext cx="12252960" cy="6837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2857680" y="0"/>
            <a:ext cx="7714440" cy="100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6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PYTHON LOGO</a:t>
            </a:r>
            <a:endParaRPr b="0" lang="en-US" sz="6000" spc="-1" strike="noStrike">
              <a:latin typeface="Arial"/>
            </a:endParaRPr>
          </a:p>
        </p:txBody>
      </p:sp>
      <p:pic>
        <p:nvPicPr>
          <p:cNvPr id="211" name="Picture 2" descr=""/>
          <p:cNvPicPr/>
          <p:nvPr/>
        </p:nvPicPr>
        <p:blipFill>
          <a:blip r:embed="rId1"/>
          <a:stretch/>
        </p:blipFill>
        <p:spPr>
          <a:xfrm>
            <a:off x="4114800" y="1330200"/>
            <a:ext cx="7447680" cy="5161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2554560" y="377280"/>
            <a:ext cx="7241760" cy="76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4400" spc="-1" strike="noStrike">
                <a:solidFill>
                  <a:srgbClr val="000000"/>
                </a:solidFill>
                <a:latin typeface="Century Gothic"/>
                <a:ea typeface="DejaVu Sans"/>
              </a:rPr>
              <a:t>WHY PYTHON POPULAR?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213" name="Picture 2" descr=""/>
          <p:cNvPicPr/>
          <p:nvPr/>
        </p:nvPicPr>
        <p:blipFill>
          <a:blip r:embed="rId1"/>
          <a:stretch/>
        </p:blipFill>
        <p:spPr>
          <a:xfrm>
            <a:off x="957960" y="1322640"/>
            <a:ext cx="11233440" cy="5534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7160" cy="6857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41</TotalTime>
  <Application>LibreOffice/6.4.3.2$Windows_X86_64 LibreOffice_project/747b5d0ebf89f41c860ec2a39efd7cb15b54f2d8</Application>
  <Words>290</Words>
  <Paragraphs>38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2018-10-19T05:09:00Z</dcterms:created>
  <dc:creator>AK</dc:creator>
  <dc:description/>
  <dc:language>en-US</dc:language>
  <cp:lastModifiedBy/>
  <dcterms:modified xsi:type="dcterms:W3CDTF">2020-07-15T03:36:01Z</dcterms:modified>
  <cp:revision>19</cp:revision>
  <dc:subject/>
  <dc:title>WELCOME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KSOProductBuildVer">
    <vt:lpwstr>1033-11.2.0.9148</vt:lpwstr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19</vt:i4>
  </property>
</Properties>
</file>